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sldIdLst>
    <p:sldId id="272" r:id="rId4"/>
    <p:sldId id="386" r:id="rId5"/>
    <p:sldId id="385" r:id="rId6"/>
    <p:sldId id="373" r:id="rId7"/>
    <p:sldId id="257" r:id="rId8"/>
    <p:sldId id="258" r:id="rId9"/>
    <p:sldId id="259" r:id="rId10"/>
    <p:sldId id="260" r:id="rId11"/>
    <p:sldId id="261" r:id="rId12"/>
    <p:sldId id="275" r:id="rId13"/>
    <p:sldId id="276" r:id="rId14"/>
    <p:sldId id="277" r:id="rId15"/>
    <p:sldId id="374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9" r:id="rId25"/>
    <p:sldId id="271" r:id="rId26"/>
    <p:sldId id="344" r:id="rId27"/>
    <p:sldId id="365" r:id="rId28"/>
    <p:sldId id="366" r:id="rId29"/>
    <p:sldId id="367" r:id="rId30"/>
    <p:sldId id="368" r:id="rId31"/>
    <p:sldId id="369" r:id="rId32"/>
    <p:sldId id="370" r:id="rId33"/>
    <p:sldId id="298" r:id="rId34"/>
    <p:sldId id="376" r:id="rId35"/>
    <p:sldId id="396" r:id="rId36"/>
    <p:sldId id="265" r:id="rId37"/>
    <p:sldId id="398" r:id="rId38"/>
    <p:sldId id="263" r:id="rId39"/>
    <p:sldId id="395" r:id="rId40"/>
    <p:sldId id="397" r:id="rId41"/>
    <p:sldId id="267" r:id="rId42"/>
    <p:sldId id="26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9966FF"/>
    <a:srgbClr val="CC9900"/>
    <a:srgbClr val="FF0066"/>
    <a:srgbClr val="FFCCCC"/>
    <a:srgbClr val="FF3399"/>
    <a:srgbClr val="25A51B"/>
    <a:srgbClr val="FFCCFF"/>
    <a:srgbClr val="CCFFFF"/>
    <a:srgbClr val="F5C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3D07-22BF-4DE6-9147-B0647DC3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6B04D-B4F1-4752-9135-CDB0F713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8DB9-C25A-4C9E-B018-DD2A7A02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6350-3C05-44D5-AAFC-9DD80CE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85A7-E0FD-4754-9375-B2326FBF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69FE-58D2-4671-A0BC-B9F62835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4525-7CB3-420D-A34A-DD65390BE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E139-9E97-44FD-BF6B-C03FA00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CD12-67BA-47F8-A068-9E6DF6C2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6F82-0DAB-4242-BACB-B5197E1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D76C4-2CC6-4000-975A-6F17094CE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99638-177D-4C25-BF0B-F51778C81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27B2-F566-42DC-A599-0927C3A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65C1F-8610-410A-8519-AFB6FB6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B0B1-E9EB-4D44-960B-7742AF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0CA15A-8B46-4F07-90F7-9BB192031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83EA0F-F7F1-419B-B82E-9FBE14A4E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9FD093-188B-4E0A-8ABD-6B6EFB410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91005-9B84-4A0A-BCDA-DD1FDDB82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520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35186A-A76A-45EA-86BE-A14CE61D7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6F341-3FC7-48B8-9C94-E55D7353A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5EB58D-D22F-453B-BDD6-5205C2C7C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71015-FE02-43F4-8DC3-50C268554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72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A75E31-79B2-4EA5-8CC3-23BE6F0EED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2CC631-B25B-488B-AF6C-466065256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CD4BCE-6DF0-42DE-87FB-1D64CE425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6F6BD-9730-495B-B31B-9ED4843A3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427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41069-2930-4AA3-BF6D-A1CA654B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6FCB5-FC09-46F1-9E58-A3DD283D99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910C1-07C5-40F0-A2B7-F68720AAC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57153-DD4D-463E-835D-3B3356AF1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680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DEF83D-06FF-4984-A863-73AC9CEE05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437B7A-547D-44D5-80C7-C71B098BB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E346D-F61F-4E9F-B017-E99BF5819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0FF90-BC3C-4D07-866B-233048A04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869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C34615-3E42-44AC-A239-26B30B766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560D5B-BC30-4058-8BE3-7E39BC728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D4641D-79B4-4874-A933-152A5675E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F8B83-6A65-4CE8-943A-8FBAB86E7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278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56E5B0-4013-4861-9393-E1C2C2B6B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370017-D176-496F-B64C-CC844A0DA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990627-467E-4708-81F5-695E4265A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233F3-0290-417A-BFB2-22729AC69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47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34ED7-2DD1-4F22-80CF-60686EEB3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6C7F6-7FC2-405B-9349-D0AC85184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FCC3C-02CE-4DDE-8218-9EFAE6914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B3514-83AD-4678-8A28-4CABC6B25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93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08DD-D406-498E-A48C-B43A0708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CAA-08AF-4787-9EC0-35028B84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DC9A-E1DF-474E-BDD7-12380253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13021-5C07-4E11-818A-30D44075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85EF-8D60-410A-B482-0148B33E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A4529-2D87-4D97-B501-A748251E6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04AD9-FCBA-40F5-BD5D-AB85C7A51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FB279-2376-4F63-B6A7-A7596A7EE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21DB2-5F1A-4928-8B80-3AC6EE055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05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0BDEA-6109-4296-BFD3-78D456EB3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6C98E-8974-4C4B-BB76-CB8CD7796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F54C15-7F56-44AF-A2AD-09B0C29FD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17A5-B917-44E3-9DE2-7305C7016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751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0263EE-E915-427A-B7BA-7CF9C0345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62C95B-D37B-4B08-AE6F-D79FF5470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C2B48-01A2-4CFB-8FF7-D74F067FC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4C182-99DD-48DD-8305-96570393B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998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99461"/>
      </p:ext>
    </p:extLst>
  </p:cSld>
  <p:clrMapOvr>
    <a:masterClrMapping/>
  </p:clrMapOvr>
  <p:transition spd="slow" advClick="0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3625"/>
      </p:ext>
    </p:extLst>
  </p:cSld>
  <p:clrMapOvr>
    <a:masterClrMapping/>
  </p:clrMapOvr>
  <p:transition spd="slow" advClick="0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7957"/>
      </p:ext>
    </p:extLst>
  </p:cSld>
  <p:clrMapOvr>
    <a:masterClrMapping/>
  </p:clrMapOvr>
  <p:transition spd="slow" advClick="0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121845"/>
      </p:ext>
    </p:extLst>
  </p:cSld>
  <p:clrMapOvr>
    <a:masterClrMapping/>
  </p:clrMapOvr>
  <p:transition spd="slow" advClick="0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98908"/>
      </p:ext>
    </p:extLst>
  </p:cSld>
  <p:clrMapOvr>
    <a:masterClrMapping/>
  </p:clrMapOvr>
  <p:transition spd="slow" advClick="0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092456"/>
      </p:ext>
    </p:extLst>
  </p:cSld>
  <p:clrMapOvr>
    <a:masterClrMapping/>
  </p:clrMapOvr>
  <p:transition spd="slow" advClick="0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70389"/>
      </p:ext>
    </p:extLst>
  </p:cSld>
  <p:clrMapOvr>
    <a:masterClrMapping/>
  </p:clrMapOvr>
  <p:transition spd="slow" advClick="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77F-316C-43AC-BE06-F2FA45AD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34033-68C3-480A-A671-5864F170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D26F-BF88-4370-BE39-D48AE44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788B-3527-43A3-8274-C58F6818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AF99B-2C4F-4102-BB2A-76595829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75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01404"/>
      </p:ext>
    </p:extLst>
  </p:cSld>
  <p:clrMapOvr>
    <a:masterClrMapping/>
  </p:clrMapOvr>
  <p:transition spd="slow" advClick="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6337"/>
      </p:ext>
    </p:extLst>
  </p:cSld>
  <p:clrMapOvr>
    <a:masterClrMapping/>
  </p:clrMapOvr>
  <p:transition spd="slow" advClick="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926043"/>
      </p:ext>
    </p:extLst>
  </p:cSld>
  <p:clrMapOvr>
    <a:masterClrMapping/>
  </p:clrMapOvr>
  <p:transition spd="slow" advClick="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64407"/>
      </p:ext>
    </p:extLst>
  </p:cSld>
  <p:clrMapOvr>
    <a:masterClrMapping/>
  </p:clrMapOvr>
  <p:transition spd="slow"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93F-6BE5-46B2-9683-89014B7A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8D08-4C74-4F07-BBC5-5071683C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B123-E589-48F1-A16E-1916E0B2A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4BC3C-3B04-42CB-8022-0B4A7AC2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BF6F-EE81-4F8E-B6FC-696C2025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EF93-946E-4DFD-8A87-76E7ED2E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F451-1C57-4B35-98F8-F5DC388F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83B2-3D61-4427-A1F4-38158CC9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573E8-426A-4F6C-BC01-24BAC420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2B8CD-016B-4870-8093-094F1BA4E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3C8EC-0C31-4761-9D65-081DE909F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750739-9107-405F-A571-F60D4692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874F2-2A5B-4195-ABA9-2E601F6A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01A70-43F6-4865-A92B-A038EED0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AD6A-25A4-4E55-8D6D-A6AC8169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CF12F-B85A-4FB0-B2CD-1B609220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9FBE42-A07C-4473-9131-7E6A7D39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DE91F-6212-40E3-9832-6EB0C17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B57C7-FE6C-463B-B9D2-C1E5F9C4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44E4-237F-472D-BFA2-A4C63FD3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D4F8-8FDA-48F5-BD93-B6CE328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1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EBFA-3D70-444E-AAEE-14197FB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7E46-EB90-43D5-A95F-6664D8FC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9533B-04DA-4A84-8C2E-38412A262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7F29A-B6C8-4EB5-8544-CF63BA1D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09391-5E88-47AB-8B12-739AEB30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733E-A499-404F-BFAA-55A1D0B1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A4D-FC45-4838-A426-7760249B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8C57-142B-4956-AF71-BEA40496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E8156-D76D-4B56-8D96-FBEDD57E9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370C3-D42F-4615-AF35-332FF265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89B7D-F8C7-4272-B3BC-744DC195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9E844-DA78-4851-B8DA-FD385155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E7592-88A4-4489-A85D-2B8C6EBF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25F02-5A10-4B79-9913-24828A8EE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2323-DD73-4E91-AA8F-371494D3F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08088-19D8-4DDE-AE5A-4D6118C2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EAD-0E13-4C63-9D6C-F1005DF79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0D1CFE-B0F6-47C7-9C83-C8D1F1D88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47DA13-8356-4A11-B6FC-3AC593A4E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os estilos do texto mestre</a:t>
            </a:r>
          </a:p>
          <a:p>
            <a:pPr lvl="1"/>
            <a:r>
              <a:rPr lang="en-US" altLang="en-US"/>
              <a:t>Segundo nível</a:t>
            </a:r>
          </a:p>
          <a:p>
            <a:pPr lvl="2"/>
            <a:r>
              <a:rPr lang="en-US" altLang="en-US"/>
              <a:t>Terceiro nível</a:t>
            </a:r>
          </a:p>
          <a:p>
            <a:pPr lvl="3"/>
            <a:r>
              <a:rPr lang="en-US" altLang="en-US"/>
              <a:t>Quarto nível</a:t>
            </a:r>
          </a:p>
          <a:p>
            <a:pPr lvl="4"/>
            <a:r>
              <a:rPr lang="en-US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939928-2663-405F-825B-537FFC7D25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DD44CD-7C15-4551-BD5C-94B3AA277A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2BBEA7-9118-4C83-8D7E-EDF23EA109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D51854-4A2B-452F-ABB1-566D0A1FE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1001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7A4A2-4614-2E4F-A91B-424925A717A3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9568-F5E2-594C-AD2F-0466E7DD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8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od GIF | Gfycat">
            <a:extLst>
              <a:ext uri="{FF2B5EF4-FFF2-40B4-BE49-F238E27FC236}">
                <a16:creationId xmlns:a16="http://schemas.microsoft.com/office/drawing/2014/main" id="{F97C511C-542C-4EB5-A1A4-D2662942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9" y="1725779"/>
            <a:ext cx="5190711" cy="513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5067389" y="2204559"/>
            <a:ext cx="71934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pitchFamily="66" charset="0"/>
              </a:rPr>
              <a:t>The food here is great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5912198" y="362608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UNIT 3</a:t>
            </a:r>
          </a:p>
        </p:txBody>
      </p:sp>
      <p:sp>
        <p:nvSpPr>
          <p:cNvPr id="5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7430240" y="5455008"/>
            <a:ext cx="33505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Lesson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E6545-ABE1-4A15-BDB8-8F312CA7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658" y="-88490"/>
            <a:ext cx="2035277" cy="203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9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1138517" y="4565300"/>
            <a:ext cx="1016597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</a:t>
            </a:r>
            <a:r>
              <a:rPr kumimoji="0" lang="en-US" sz="12000" i="0" u="none" strike="noStrike" kern="120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oper Black" panose="0208090404030B020404" pitchFamily="18" charset="0"/>
              </a:rPr>
              <a:t>up of coffee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7628B-0838-4ACD-97CF-411D89E27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21" y="0"/>
            <a:ext cx="4672474" cy="4672474"/>
          </a:xfrm>
          <a:prstGeom prst="rect">
            <a:avLst/>
          </a:prstGeom>
        </p:spPr>
      </p:pic>
      <p:pic>
        <p:nvPicPr>
          <p:cNvPr id="6" name="CUP">
            <a:hlinkClick r:id="" action="ppaction://media"/>
            <a:extLst>
              <a:ext uri="{FF2B5EF4-FFF2-40B4-BE49-F238E27FC236}">
                <a16:creationId xmlns:a16="http://schemas.microsoft.com/office/drawing/2014/main" id="{4B657274-7F7B-4E24-A02A-59818139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1820022" y="4237341"/>
            <a:ext cx="86955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oper Black" panose="0208090404030B020404" pitchFamily="18" charset="0"/>
              </a:rPr>
              <a:t>glass of milk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A70E7-1993-4272-AF8F-50909886E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86" y="-144516"/>
            <a:ext cx="4100043" cy="4100043"/>
          </a:xfrm>
          <a:prstGeom prst="rect">
            <a:avLst/>
          </a:prstGeom>
        </p:spPr>
      </p:pic>
      <p:pic>
        <p:nvPicPr>
          <p:cNvPr id="7" name="GLASS">
            <a:hlinkClick r:id="" action="ppaction://media"/>
            <a:extLst>
              <a:ext uri="{FF2B5EF4-FFF2-40B4-BE49-F238E27FC236}">
                <a16:creationId xmlns:a16="http://schemas.microsoft.com/office/drawing/2014/main" id="{AD290919-C974-455B-956A-0100DF6CD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473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926122" y="4688167"/>
            <a:ext cx="100556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kumimoji="0" lang="en-US" sz="9600" i="0" u="none" strike="noStrike" kern="120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oper Black" panose="0208090404030B020404" pitchFamily="18" charset="0"/>
              </a:rPr>
              <a:t>owl of soup</a:t>
            </a:r>
          </a:p>
        </p:txBody>
      </p:sp>
      <p:pic>
        <p:nvPicPr>
          <p:cNvPr id="3" name="Picture 2" descr="Soup by MT on Dribbble">
            <a:extLst>
              <a:ext uri="{FF2B5EF4-FFF2-40B4-BE49-F238E27FC236}">
                <a16:creationId xmlns:a16="http://schemas.microsoft.com/office/drawing/2014/main" id="{4055DFB9-9391-4E61-8DBC-FD0582EB3F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55" y="183885"/>
            <a:ext cx="5886180" cy="44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WL OF SOUP">
            <a:hlinkClick r:id="" action="ppaction://media"/>
            <a:extLst>
              <a:ext uri="{FF2B5EF4-FFF2-40B4-BE49-F238E27FC236}">
                <a16:creationId xmlns:a16="http://schemas.microsoft.com/office/drawing/2014/main" id="{15CEE349-252C-4A2E-B606-D348F6C7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479" y="5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29" y="581891"/>
            <a:ext cx="5564058" cy="5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006501" y="2643778"/>
            <a:ext cx="41436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server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31E05-6470-4141-AB2B-C53663D96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858483"/>
            <a:ext cx="4560818" cy="5423047"/>
          </a:xfrm>
          <a:prstGeom prst="rect">
            <a:avLst/>
          </a:prstGeom>
        </p:spPr>
      </p:pic>
      <p:pic>
        <p:nvPicPr>
          <p:cNvPr id="7" name="SERVER">
            <a:hlinkClick r:id="" action="ppaction://media"/>
            <a:extLst>
              <a:ext uri="{FF2B5EF4-FFF2-40B4-BE49-F238E27FC236}">
                <a16:creationId xmlns:a16="http://schemas.microsoft.com/office/drawing/2014/main" id="{E1A67F04-3E18-4418-A744-24774DE18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5591" y="69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176855" y="2493715"/>
            <a:ext cx="53769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uniform</a:t>
            </a:r>
          </a:p>
        </p:txBody>
      </p:sp>
      <p:pic>
        <p:nvPicPr>
          <p:cNvPr id="3" name="Picture 2" descr="School Uniforms - Discovery Mind HK">
            <a:extLst>
              <a:ext uri="{FF2B5EF4-FFF2-40B4-BE49-F238E27FC236}">
                <a16:creationId xmlns:a16="http://schemas.microsoft.com/office/drawing/2014/main" id="{D9D999C7-200E-4721-896E-499FF0ADA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46" y="543339"/>
            <a:ext cx="7329280" cy="5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1901E14D-827A-4A99-8E2B-40E7D519F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033" y="54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2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909243" y="2304523"/>
            <a:ext cx="45608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menu</a:t>
            </a:r>
          </a:p>
        </p:txBody>
      </p:sp>
      <p:pic>
        <p:nvPicPr>
          <p:cNvPr id="3074" name="Picture 2" descr="Digital Restaurant Menu Boards - Custom Digital Signage">
            <a:extLst>
              <a:ext uri="{FF2B5EF4-FFF2-40B4-BE49-F238E27FC236}">
                <a16:creationId xmlns:a16="http://schemas.microsoft.com/office/drawing/2014/main" id="{FC744196-A058-41CE-ACAE-50A2328E2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8" y="641442"/>
            <a:ext cx="5715000" cy="58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NU">
            <a:hlinkClick r:id="" action="ppaction://media"/>
            <a:extLst>
              <a:ext uri="{FF2B5EF4-FFF2-40B4-BE49-F238E27FC236}">
                <a16:creationId xmlns:a16="http://schemas.microsoft.com/office/drawing/2014/main" id="{C7089643-CFD7-4117-8BFB-030EE1FF7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152" y="40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65259" y="2669336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customer</a:t>
            </a:r>
          </a:p>
        </p:txBody>
      </p:sp>
      <p:pic>
        <p:nvPicPr>
          <p:cNvPr id="4098" name="Picture 2" descr="Dinner restaurant couples GIF - Find on GIFER">
            <a:extLst>
              <a:ext uri="{FF2B5EF4-FFF2-40B4-BE49-F238E27FC236}">
                <a16:creationId xmlns:a16="http://schemas.microsoft.com/office/drawing/2014/main" id="{9D2B8621-D58D-4AA2-8BE8-C1F6CD88C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7" y="1096202"/>
            <a:ext cx="5097242" cy="44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STOMER">
            <a:hlinkClick r:id="" action="ppaction://media"/>
            <a:extLst>
              <a:ext uri="{FF2B5EF4-FFF2-40B4-BE49-F238E27FC236}">
                <a16:creationId xmlns:a16="http://schemas.microsoft.com/office/drawing/2014/main" id="{9650A5BC-3226-4A08-AC4F-FC91A6E15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64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17177" y="4756540"/>
            <a:ext cx="104169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bottle of water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53A1E3-4B6E-4461-A963-F50EE0955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51" y="-345473"/>
            <a:ext cx="3627537" cy="543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TTLE">
            <a:hlinkClick r:id="" action="ppaction://media"/>
            <a:extLst>
              <a:ext uri="{FF2B5EF4-FFF2-40B4-BE49-F238E27FC236}">
                <a16:creationId xmlns:a16="http://schemas.microsoft.com/office/drawing/2014/main" id="{BE26FDF3-EB8B-466B-BDA6-0C441016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971" y="620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1138517" y="4565300"/>
            <a:ext cx="1016597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cup of coffee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7628B-0838-4ACD-97CF-411D89E27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21" y="0"/>
            <a:ext cx="4672474" cy="4672474"/>
          </a:xfrm>
          <a:prstGeom prst="rect">
            <a:avLst/>
          </a:prstGeom>
        </p:spPr>
      </p:pic>
      <p:pic>
        <p:nvPicPr>
          <p:cNvPr id="6" name="CUP">
            <a:hlinkClick r:id="" action="ppaction://media"/>
            <a:extLst>
              <a:ext uri="{FF2B5EF4-FFF2-40B4-BE49-F238E27FC236}">
                <a16:creationId xmlns:a16="http://schemas.microsoft.com/office/drawing/2014/main" id="{4B657274-7F7B-4E24-A02A-598181392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5862" y="961314"/>
            <a:ext cx="10257182" cy="318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dirty="0" smtClean="0"/>
              <a:t>Let’s go to the restaurant. </a:t>
            </a:r>
          </a:p>
          <a:p>
            <a:pPr>
              <a:lnSpc>
                <a:spcPct val="200000"/>
              </a:lnSpc>
            </a:pPr>
            <a:r>
              <a:rPr lang="en-US" sz="5400" dirty="0" smtClean="0"/>
              <a:t>What can you see in the restaurant?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666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1820022" y="4237341"/>
            <a:ext cx="86955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glass of milk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A70E7-1993-4272-AF8F-50909886E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86" y="-144516"/>
            <a:ext cx="4100043" cy="4100043"/>
          </a:xfrm>
          <a:prstGeom prst="rect">
            <a:avLst/>
          </a:prstGeom>
        </p:spPr>
      </p:pic>
      <p:pic>
        <p:nvPicPr>
          <p:cNvPr id="7" name="GLASS">
            <a:hlinkClick r:id="" action="ppaction://media"/>
            <a:extLst>
              <a:ext uri="{FF2B5EF4-FFF2-40B4-BE49-F238E27FC236}">
                <a16:creationId xmlns:a16="http://schemas.microsoft.com/office/drawing/2014/main" id="{AD290919-C974-455B-956A-0100DF6CD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473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926122" y="4688167"/>
            <a:ext cx="100556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bowl of soup</a:t>
            </a:r>
          </a:p>
        </p:txBody>
      </p:sp>
      <p:pic>
        <p:nvPicPr>
          <p:cNvPr id="3" name="Picture 2" descr="Soup by MT on Dribbble">
            <a:extLst>
              <a:ext uri="{FF2B5EF4-FFF2-40B4-BE49-F238E27FC236}">
                <a16:creationId xmlns:a16="http://schemas.microsoft.com/office/drawing/2014/main" id="{4055DFB9-9391-4E61-8DBC-FD0582EB3F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55" y="183885"/>
            <a:ext cx="5886180" cy="44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WL OF SOUP">
            <a:hlinkClick r:id="" action="ppaction://media"/>
            <a:extLst>
              <a:ext uri="{FF2B5EF4-FFF2-40B4-BE49-F238E27FC236}">
                <a16:creationId xmlns:a16="http://schemas.microsoft.com/office/drawing/2014/main" id="{15CEE349-252C-4A2E-B606-D348F6C7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479" y="5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480"/>
            <a:ext cx="12088368" cy="55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78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281355" y="1273934"/>
            <a:ext cx="5416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Arial Black" panose="020B0A04020102020204" pitchFamily="34" charset="0"/>
              </a:rPr>
              <a:t>HIDDEN PICTURES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1523050" y="4232173"/>
            <a:ext cx="2547258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reakfast clip art borders free clipart images | Breakfast clipart, Free clip  art, Clip art">
            <a:extLst>
              <a:ext uri="{FF2B5EF4-FFF2-40B4-BE49-F238E27FC236}">
                <a16:creationId xmlns:a16="http://schemas.microsoft.com/office/drawing/2014/main" id="{7D4B82FC-55CC-435B-B214-0D5AF3A0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95" y="881062"/>
            <a:ext cx="615315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476448-5150-428B-B3D7-7157463D2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294801"/>
            <a:ext cx="4992300" cy="4992300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328" y="1180875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261320" y="406630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989639" y="1744663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818893" y="2673352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452632-913A-498B-BD0E-FF64EDE7E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11" y="190071"/>
            <a:ext cx="5409447" cy="5409447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09217C71-C67C-4E00-AE0E-0C60303FD518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2C9ACCB-83CE-4B8B-B034-36948EC8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107" y="88300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A53D8B4-8F7E-4824-BBAF-62A6EDFF56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013062A-30B6-4B6B-BA2A-EB168558881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E99B7A30-AFFD-431B-8D19-56CC29739C6C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862638" y="1427164"/>
            <a:ext cx="2813050" cy="227647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6FA10FE2-9E1C-4C3E-BCCF-DA37F8B425C1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3983B4C9-099C-4CC2-904F-5E394B74BC9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EF7E7CBE-4E00-402E-852A-2771CA8C475B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4028343" y="2416427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86311384-625D-4444-A90D-21A41E13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hool Uniforms - Discovery Mind HK">
            <a:extLst>
              <a:ext uri="{FF2B5EF4-FFF2-40B4-BE49-F238E27FC236}">
                <a16:creationId xmlns:a16="http://schemas.microsoft.com/office/drawing/2014/main" id="{B9938EC6-E760-47C7-AF24-64385B1793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73" y="951090"/>
            <a:ext cx="5821315" cy="46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99151123-1351-4ABB-BEA7-A2754F2FD68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3075C0-7FE4-4E6F-A247-9F49B40B7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550" y="1116629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AAAF9D2-19B6-4CAD-BD97-38B643089B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46801" y="769939"/>
            <a:ext cx="2987675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09B62E0-3108-4222-BB23-3EEAE7205B3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624412" y="2127779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F9E69AE3-9B48-406A-BF59-A8FC893AFB1F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535614" y="1976438"/>
            <a:ext cx="261302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6EA3035-E754-48FF-BB87-F1CA717E501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013575" y="4164013"/>
            <a:ext cx="249555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B2660043-9DF5-44C8-B1FC-811612CF40F3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617323D-410B-4C6E-BC98-4B9F7D853EE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671964" y="2543912"/>
            <a:ext cx="2106612" cy="317976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7061A7B4-3285-4B79-949B-D2807CF4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B4C5ED-369F-4488-9250-DBE4D25BE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32" y="1647133"/>
            <a:ext cx="3449000" cy="4101038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E0F44190-3382-4306-BF85-963D774774FB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B3018A7-7364-4373-9ABC-DD56F0C0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425" y="1109829"/>
            <a:ext cx="2779713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BD23D2C-036F-41D9-8926-3C68E0C0ABDA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642100" y="509589"/>
            <a:ext cx="3119438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5A97172-BF40-4268-9521-557136D0E80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75514" y="2081214"/>
            <a:ext cx="2720975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DD2D8959-973D-4224-964B-42CBF3881FE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05438" y="1681163"/>
            <a:ext cx="2544762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D3307DB-FA21-4121-AD2E-B825B09AB0D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358064" y="3952876"/>
            <a:ext cx="2827337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F3FD6DDE-77DA-4D14-B3D4-4179214CC0CE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30838" y="2722563"/>
            <a:ext cx="2616200" cy="265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BB04A785-1AD2-4134-A3A8-4374B2CBCB9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4055347" y="2670489"/>
            <a:ext cx="2108200" cy="31892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14D6C298-1F7C-4AB1-A8C1-0DCD2F1A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81" y="430979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oup by MT on Dribbble">
            <a:extLst>
              <a:ext uri="{FF2B5EF4-FFF2-40B4-BE49-F238E27FC236}">
                <a16:creationId xmlns:a16="http://schemas.microsoft.com/office/drawing/2014/main" id="{F44F74C5-5A7B-496E-AEAF-49445ADEAE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89" y="1554842"/>
            <a:ext cx="5374222" cy="403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40BECCEE-EE71-4850-954C-3E10500CE9A7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421313" y="4106864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8C55677-E667-4DDA-A2FA-0F53BAC0B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7" y="1371658"/>
            <a:ext cx="2279650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386E41F-3FE6-4F71-87E1-512DB80B63E0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38863" y="808039"/>
            <a:ext cx="318611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829F2B9-D0BA-4365-8F2A-805F6EB99ECD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024564" y="1782764"/>
            <a:ext cx="3000375" cy="2676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5BD3C6D3-E706-48F4-8A68-6806EB78F65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327900" y="2271713"/>
            <a:ext cx="2749550" cy="24574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38D1046-7A97-4F0C-BE3F-FE360BF6227D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84976" y="4095751"/>
            <a:ext cx="2854325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2BB69B01-1DFF-4B39-98C1-9483E492717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05439" y="2741613"/>
            <a:ext cx="2524125" cy="2474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61F74566-A306-454D-8BFE-3253B758A42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762845" y="3030440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AB8ACEF2-9806-46FE-9DFD-9FC62DD9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35768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inner restaurant couples GIF - Find on GIFER">
            <a:extLst>
              <a:ext uri="{FF2B5EF4-FFF2-40B4-BE49-F238E27FC236}">
                <a16:creationId xmlns:a16="http://schemas.microsoft.com/office/drawing/2014/main" id="{03DCFE04-5CE9-4E09-B5E5-2EC64420A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26" y="1682806"/>
            <a:ext cx="4133396" cy="36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1A5BE48D-9A10-4559-800C-95D524094EE4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E35938F-A3FA-43EE-9C83-2D281C295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397" y="1096160"/>
            <a:ext cx="2500312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4B13EF7-6636-4AC2-A28E-B4B6E9C8A62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745288" y="565151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9488B10-BF7A-4820-AFCD-8DC7B4CA2F1B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148C10EA-07B1-4155-9568-1D926A4525B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13376" y="1620838"/>
            <a:ext cx="212407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211B77A0-FB4A-4AF0-BAF6-674A705D494C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162800" y="4202113"/>
            <a:ext cx="229870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74146548-D371-49BA-889C-8C0689F77917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4614279" y="3119010"/>
            <a:ext cx="2787167" cy="2054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936D14B-AC51-4A6D-B6FA-F493EA269772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442117" y="2310416"/>
            <a:ext cx="2108200" cy="311832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480856C-B724-407A-968B-EBAB8AEA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292600"/>
            <a:ext cx="22304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480"/>
            <a:ext cx="12088368" cy="55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41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C377836E-F20F-486C-A1B5-273BA82C7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70" y="670663"/>
            <a:ext cx="3827243" cy="5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8CDFB12A-660B-4C9E-B196-31CB156FC3D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8401592-23F3-4DE2-96E1-851FD1F7E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068" y="998856"/>
            <a:ext cx="2565400" cy="21367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84BD595-64A4-48A8-AB5A-6A8C86553192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554788" y="363538"/>
            <a:ext cx="2386012" cy="2489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2354C8A-6CE9-4D22-96FA-DCB0932BC788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351714" y="2041526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085D6D40-18F4-466A-A8FF-8D8AFFFB82E0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24488" y="1547813"/>
            <a:ext cx="2354262" cy="20637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D817B920-0A7B-4E6E-8E7C-A74E5AEA9F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24376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6D08CDCE-F046-428F-8750-239786C5F07F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51464" y="2819400"/>
            <a:ext cx="2060575" cy="203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550574DF-EB71-4D5E-81CD-8EC717CC145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707324" y="3038619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DC33169-1ECB-4C74-B9F4-1D5CB29B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14337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6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38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D3D24F-36A5-4B5A-8AC4-128607C8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4" y="2845349"/>
            <a:ext cx="9619129" cy="3227626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0070C0"/>
                </a:solidFill>
              </a:rPr>
              <a:t>ANSWER THESE QUESTIONS: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rgbClr val="0070C0"/>
                </a:solidFill>
              </a:rPr>
              <a:t>Where are they?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rgbClr val="0070C0"/>
                </a:solidFill>
              </a:rPr>
              <a:t>What are they doing?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rgbClr val="0070C0"/>
                </a:solidFill>
              </a:rPr>
              <a:t>How many people are there?</a:t>
            </a:r>
          </a:p>
        </p:txBody>
      </p:sp>
    </p:spTree>
    <p:extLst>
      <p:ext uri="{BB962C8B-B14F-4D97-AF65-F5344CB8AC3E}">
        <p14:creationId xmlns:p14="http://schemas.microsoft.com/office/powerpoint/2010/main" val="42330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3">
            <a:hlinkClick r:id="" action="ppaction://media"/>
            <a:extLst>
              <a:ext uri="{FF2B5EF4-FFF2-40B4-BE49-F238E27FC236}">
                <a16:creationId xmlns:a16="http://schemas.microsoft.com/office/drawing/2014/main" id="{4FCF45E5-A6F9-4457-88B0-F55F5041CE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44"/>
            <a:ext cx="12175871" cy="6855156"/>
          </a:xfrm>
        </p:spPr>
      </p:pic>
    </p:spTree>
    <p:extLst>
      <p:ext uri="{BB962C8B-B14F-4D97-AF65-F5344CB8AC3E}">
        <p14:creationId xmlns:p14="http://schemas.microsoft.com/office/powerpoint/2010/main" val="33659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506" y="0"/>
            <a:ext cx="8703637" cy="6857999"/>
          </a:xfrm>
          <a:prstGeom prst="rect">
            <a:avLst/>
          </a:prstGeom>
        </p:spPr>
      </p:pic>
      <p:pic>
        <p:nvPicPr>
          <p:cNvPr id="4" name="Track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3044" y="5019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5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869" y="813929"/>
            <a:ext cx="1120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1. Where do they always come to have meal?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869" y="1872110"/>
            <a:ext cx="9854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2. What are the servers wearing today?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163" y="2863168"/>
            <a:ext cx="7536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3. What do they usually wear?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869" y="3854226"/>
            <a:ext cx="982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4. Can Dad have soup and salad there?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869" y="4845284"/>
            <a:ext cx="902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5. What are they going to eat today?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8047" y="109691"/>
            <a:ext cx="4805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Answer the questions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81" y="109605"/>
            <a:ext cx="9650001" cy="6668515"/>
          </a:xfrm>
          <a:prstGeom prst="rect">
            <a:avLst/>
          </a:prstGeom>
        </p:spPr>
      </p:pic>
      <p:pic>
        <p:nvPicPr>
          <p:cNvPr id="3" name="Track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8682" y="705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5" y="295836"/>
            <a:ext cx="12075459" cy="63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1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006501" y="2643778"/>
            <a:ext cx="41436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server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31E05-6470-4141-AB2B-C53663D96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858483"/>
            <a:ext cx="4560818" cy="5423047"/>
          </a:xfrm>
          <a:prstGeom prst="rect">
            <a:avLst/>
          </a:prstGeom>
        </p:spPr>
      </p:pic>
      <p:pic>
        <p:nvPicPr>
          <p:cNvPr id="7" name="SERVER">
            <a:hlinkClick r:id="" action="ppaction://media"/>
            <a:extLst>
              <a:ext uri="{FF2B5EF4-FFF2-40B4-BE49-F238E27FC236}">
                <a16:creationId xmlns:a16="http://schemas.microsoft.com/office/drawing/2014/main" id="{E1A67F04-3E18-4418-A744-24774DE18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5591" y="69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176855" y="2493715"/>
            <a:ext cx="53769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oper Black" panose="0208090404030B020404" pitchFamily="18" charset="0"/>
              </a:rPr>
              <a:t>uniform</a:t>
            </a:r>
          </a:p>
        </p:txBody>
      </p:sp>
      <p:pic>
        <p:nvPicPr>
          <p:cNvPr id="3" name="Picture 2" descr="School Uniforms - Discovery Mind HK">
            <a:extLst>
              <a:ext uri="{FF2B5EF4-FFF2-40B4-BE49-F238E27FC236}">
                <a16:creationId xmlns:a16="http://schemas.microsoft.com/office/drawing/2014/main" id="{D9D999C7-200E-4721-896E-499FF0ADA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46" y="543339"/>
            <a:ext cx="7329280" cy="5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1901E14D-827A-4A99-8E2B-40E7D519F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9033" y="54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909243" y="2304523"/>
            <a:ext cx="45608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menu</a:t>
            </a:r>
            <a:endParaRPr kumimoji="0" lang="en-US" sz="12000" i="0" u="none" strike="noStrike" kern="120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pic>
        <p:nvPicPr>
          <p:cNvPr id="3074" name="Picture 2" descr="Digital Restaurant Menu Boards - Custom Digital Signage">
            <a:extLst>
              <a:ext uri="{FF2B5EF4-FFF2-40B4-BE49-F238E27FC236}">
                <a16:creationId xmlns:a16="http://schemas.microsoft.com/office/drawing/2014/main" id="{FC744196-A058-41CE-ACAE-50A2328E2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8" y="641442"/>
            <a:ext cx="5715000" cy="58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NU">
            <a:hlinkClick r:id="" action="ppaction://media"/>
            <a:extLst>
              <a:ext uri="{FF2B5EF4-FFF2-40B4-BE49-F238E27FC236}">
                <a16:creationId xmlns:a16="http://schemas.microsoft.com/office/drawing/2014/main" id="{C7089643-CFD7-4117-8BFB-030EE1FF7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152" y="40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65259" y="2669336"/>
            <a:ext cx="6096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oper Black" panose="0208090404030B020404" pitchFamily="18" charset="0"/>
              </a:rPr>
              <a:t>customer</a:t>
            </a:r>
          </a:p>
        </p:txBody>
      </p:sp>
      <p:pic>
        <p:nvPicPr>
          <p:cNvPr id="4098" name="Picture 2" descr="Dinner restaurant couples GIF - Find on GIFER">
            <a:extLst>
              <a:ext uri="{FF2B5EF4-FFF2-40B4-BE49-F238E27FC236}">
                <a16:creationId xmlns:a16="http://schemas.microsoft.com/office/drawing/2014/main" id="{9D2B8621-D58D-4AA2-8BE8-C1F6CD88C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17" y="1096202"/>
            <a:ext cx="5097242" cy="44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STOMER">
            <a:hlinkClick r:id="" action="ppaction://media"/>
            <a:extLst>
              <a:ext uri="{FF2B5EF4-FFF2-40B4-BE49-F238E27FC236}">
                <a16:creationId xmlns:a16="http://schemas.microsoft.com/office/drawing/2014/main" id="{9650A5BC-3226-4A08-AC4F-FC91A6E15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5872" y="64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17177" y="4756540"/>
            <a:ext cx="104169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bottle of water</a:t>
            </a:r>
            <a:endParaRPr kumimoji="0" lang="en-US" sz="9600" i="0" u="none" strike="noStrike" kern="120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53A1E3-4B6E-4461-A963-F50EE0955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51" y="-345473"/>
            <a:ext cx="3627537" cy="543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TTLE">
            <a:hlinkClick r:id="" action="ppaction://media"/>
            <a:extLst>
              <a:ext uri="{FF2B5EF4-FFF2-40B4-BE49-F238E27FC236}">
                <a16:creationId xmlns:a16="http://schemas.microsoft.com/office/drawing/2014/main" id="{BE26FDF3-EB8B-466B-BDA6-0C441016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2971" y="620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ign padrão">
  <a:themeElements>
    <a:clrScheme name="Design padrão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143</Words>
  <Application>Microsoft Office PowerPoint</Application>
  <PresentationFormat>Widescreen</PresentationFormat>
  <Paragraphs>39</Paragraphs>
  <Slides>40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Arial Black</vt:lpstr>
      <vt:lpstr>Arial Rounded MT Bold</vt:lpstr>
      <vt:lpstr>Calibri</vt:lpstr>
      <vt:lpstr>Calibri Light</vt:lpstr>
      <vt:lpstr>Cooper Black</vt:lpstr>
      <vt:lpstr>Forte</vt:lpstr>
      <vt:lpstr>Jokerman</vt:lpstr>
      <vt:lpstr>Showcard Gothic</vt:lpstr>
      <vt:lpstr>Office Theme</vt:lpstr>
      <vt:lpstr>Design padrão</vt:lpstr>
      <vt:lpstr>Тема Office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PowerPoint Presentation</vt:lpstr>
      <vt:lpstr>GROUPWORK</vt:lpstr>
      <vt:lpstr>PowerPoint Presentation</vt:lpstr>
      <vt:lpstr>WORKBOOK TIME</vt:lpstr>
      <vt:lpstr>PowerPoint Presentation</vt:lpstr>
      <vt:lpstr>PowerPoint Presentation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HOAITHU</cp:lastModifiedBy>
  <cp:revision>60</cp:revision>
  <dcterms:created xsi:type="dcterms:W3CDTF">2020-09-11T13:53:14Z</dcterms:created>
  <dcterms:modified xsi:type="dcterms:W3CDTF">2022-10-16T12:07:44Z</dcterms:modified>
</cp:coreProperties>
</file>